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259" r:id="rId4"/>
    <p:sldId id="260" r:id="rId5"/>
    <p:sldId id="261" r:id="rId6"/>
    <p:sldId id="262" r:id="rId7"/>
    <p:sldId id="258" r:id="rId8"/>
    <p:sldId id="263" r:id="rId9"/>
    <p:sldId id="264" r:id="rId10"/>
    <p:sldId id="324" r:id="rId11"/>
    <p:sldId id="322" r:id="rId12"/>
    <p:sldId id="320" r:id="rId13"/>
    <p:sldId id="318" r:id="rId14"/>
    <p:sldId id="339" r:id="rId15"/>
    <p:sldId id="317" r:id="rId16"/>
    <p:sldId id="315" r:id="rId17"/>
    <p:sldId id="341" r:id="rId18"/>
    <p:sldId id="312" r:id="rId19"/>
    <p:sldId id="310" r:id="rId20"/>
    <p:sldId id="309" r:id="rId21"/>
    <p:sldId id="308" r:id="rId22"/>
    <p:sldId id="307" r:id="rId23"/>
    <p:sldId id="305" r:id="rId24"/>
    <p:sldId id="330" r:id="rId25"/>
    <p:sldId id="329" r:id="rId26"/>
    <p:sldId id="328" r:id="rId27"/>
    <p:sldId id="334" r:id="rId28"/>
    <p:sldId id="337" r:id="rId29"/>
    <p:sldId id="336" r:id="rId30"/>
    <p:sldId id="327" r:id="rId31"/>
    <p:sldId id="326" r:id="rId32"/>
    <p:sldId id="267" r:id="rId33"/>
    <p:sldId id="268" r:id="rId34"/>
    <p:sldId id="269" r:id="rId35"/>
    <p:sldId id="265" r:id="rId36"/>
    <p:sldId id="271" r:id="rId37"/>
    <p:sldId id="274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333" r:id="rId48"/>
    <p:sldId id="301" r:id="rId49"/>
    <p:sldId id="345" r:id="rId50"/>
    <p:sldId id="342" r:id="rId51"/>
    <p:sldId id="343" r:id="rId52"/>
    <p:sldId id="344" r:id="rId5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FF0066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04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3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90434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66CB29-6638-4955-B20F-19DAFED4B2E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BC37B4-502A-4D1E-BEAD-670F184BD9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424ED-4986-4CCA-82EC-977090BD3B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E1F081-32A1-45BB-9700-29363C4097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FC0FC6-EDFB-4E76-8D96-F40B819D60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032291-B93D-4CAE-9BB7-4E01F48829C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D4BA49-0ECD-4FA3-A47E-DD12B7DE6BE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01AB31-119F-4D90-A751-6A57F54DEB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A0159C-ABA0-412D-B76D-CCFABBF7BC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212C1A-8818-430C-A2B2-870B906F05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020095-E5D7-4645-8F9E-29AE668AA6A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3015B82-7609-4CD6-9309-0CC60A5713A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Slide" r:id="rId3" imgW="4556112" imgH="3407740" progId="PowerPoint.Slide.8">
                  <p:embed/>
                </p:oleObj>
              </mc:Choice>
              <mc:Fallback>
                <p:oleObj name="Slide" r:id="rId3" imgW="4556112" imgH="3407740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5943600" y="685800"/>
            <a:ext cx="2743200" cy="4572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Korean Long liner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DOCUME~1\KARL~1.STA\LOCALS~1\Temp\~AUT002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85800"/>
            <a:ext cx="9144000" cy="472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304800" y="762000"/>
            <a:ext cx="4038600" cy="641350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Nationality Unknown probably Taiwanese or Korean.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DOCUME~1\KARL~1.STA\LOCALS~1\Temp\~AUT0023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5943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2590800" y="762000"/>
            <a:ext cx="3886200" cy="457200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Mainland Chinese Long Liner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DOCUME~1\KARL~1.STA\LOCALS~1\Temp\~AUT0022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85800"/>
            <a:ext cx="8839200" cy="5715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2133600" y="762000"/>
            <a:ext cx="2590800" cy="457200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 Mainland Chinese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DOCUME~1\KARL~1.STA\LOCALS~1\Temp\~AUT002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144000" cy="6019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4495800" y="381000"/>
            <a:ext cx="2743200" cy="457200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Japanese Long Liner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C:\DOCUME~1\KARL~1.STA\LOCALS~1\Temp\~AUT0020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533400"/>
            <a:ext cx="7467600" cy="5257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1143000" y="609600"/>
            <a:ext cx="7162800" cy="457200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Note Hauling Mainline with branch line just about to be realeased from the mainline</a:t>
            </a:r>
            <a:r>
              <a:rPr lang="en-US"/>
              <a:t>.</a:t>
            </a:r>
          </a:p>
        </p:txBody>
      </p:sp>
      <p:sp>
        <p:nvSpPr>
          <p:cNvPr id="95236" name="Line 4"/>
          <p:cNvSpPr>
            <a:spLocks noChangeShapeType="1"/>
          </p:cNvSpPr>
          <p:nvPr/>
        </p:nvSpPr>
        <p:spPr bwMode="auto">
          <a:xfrm>
            <a:off x="4267200" y="1066800"/>
            <a:ext cx="685800" cy="426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238" name="Line 6"/>
          <p:cNvSpPr>
            <a:spLocks noChangeShapeType="1"/>
          </p:cNvSpPr>
          <p:nvPr/>
        </p:nvSpPr>
        <p:spPr bwMode="auto">
          <a:xfrm>
            <a:off x="2743200" y="990600"/>
            <a:ext cx="3048000" cy="426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DOCUME~1\KARL~1.STA\LOCALS~1\Temp\~AUT0010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9144000" cy="5943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3962400" y="457200"/>
            <a:ext cx="3276600" cy="457200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Taiwanese Banana Boat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DOCUME~1\KARL~1.STA\LOCALS~1\Temp\~AUT0019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81000"/>
            <a:ext cx="8686800" cy="6248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6096000" y="533400"/>
            <a:ext cx="2667000" cy="457200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Korean Long Liner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DOCUME~1\KARL~1.STA\LOCALS~1\Temp\~AUT0017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4038600" y="6019800"/>
            <a:ext cx="2590800" cy="457200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Korean Long Liner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DOCUME~1\KARL~1.STA\LOCALS~1\Temp\~AUT0018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4800"/>
            <a:ext cx="8763000" cy="6096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2743200" y="304800"/>
            <a:ext cx="3048000" cy="457200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Taiwanese Long Liner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DOCUME~1\KARL~1.STA\LOCALS~1\Temp\~AUT0016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66800"/>
            <a:ext cx="9144000" cy="4953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0" y="990600"/>
            <a:ext cx="3886200" cy="457200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Mainland Chinese Vessel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~1\KARL~1.STA\LOCALS~1\Temp\~AUT0000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5029200" y="152400"/>
            <a:ext cx="3733800" cy="366713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Chen Hai Cheng No 2   Taiwanese</a:t>
            </a:r>
            <a:r>
              <a:rPr lang="en-US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DOCUME~1\KARL~1.STA\LOCALS~1\Temp\~AUT0015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9600"/>
            <a:ext cx="9144000" cy="5334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304800" y="685800"/>
            <a:ext cx="4038600" cy="457200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Mainland Chinese Long Liner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DOCUME~1\KARL~1.STA\LOCALS~1\Temp\~AUT0013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9600"/>
            <a:ext cx="9144000" cy="5791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1143000" y="762000"/>
            <a:ext cx="2743200" cy="457200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Japanese Long Liner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DOCUME~1\KARL~1.STA\LOCALS~1\Temp\~AUT0012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04800"/>
            <a:ext cx="8839200" cy="6248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685800" y="381000"/>
            <a:ext cx="2971800" cy="457200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Taiwanese Long liner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DOCUME~1\KARL~1.STA\LOCALS~1\Temp\~AUT0007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144000" cy="6248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381000" y="685800"/>
            <a:ext cx="3657600" cy="457200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New Japanese Long Liner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DOCUME~1\KARL~1.STA\LOCALS~1\Temp\~AUT0042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533400"/>
            <a:ext cx="8991600" cy="5715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381000" y="685800"/>
            <a:ext cx="2590800" cy="457200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Korean Long Liner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DOCUME~1\KARL~1.STA\LOCALS~1\Temp\~AUT004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85800"/>
            <a:ext cx="9144000" cy="5486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152400" y="762000"/>
            <a:ext cx="2667000" cy="457200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Korean Long Liner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DOCUME~1\KARL~1.STA\LOCALS~1\Temp\~AUT004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144000" cy="6248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533400" y="457200"/>
            <a:ext cx="3276600" cy="457200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Philippine Long Liner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DOCUME~1\KARL~1.STA\LOCALS~1\Temp\~AUT0027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9144000" cy="5410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762000" y="1066800"/>
            <a:ext cx="2438400" cy="457200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Mystery Vessel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:\DOCUME~1\KARL~1.STA\LOCALS~1\Temp\~AUT0029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143000"/>
            <a:ext cx="3962400" cy="411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92163" name="Picture 3" descr="C:\DOCUME~1\KARL~1.STA\LOCALS~1\Temp\~AUT0030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3048000"/>
            <a:ext cx="2514600" cy="2514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1828800" y="457200"/>
            <a:ext cx="6934200" cy="457200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Photo blown up to identify the Vessel  and Flag State?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2"/>
          <p:cNvSpPr>
            <a:spLocks noChangeShapeType="1"/>
          </p:cNvSpPr>
          <p:nvPr/>
        </p:nvSpPr>
        <p:spPr bwMode="auto">
          <a:xfrm flipV="1">
            <a:off x="1219200" y="5257800"/>
            <a:ext cx="76200" cy="45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171" name="Rectangle 3"/>
          <p:cNvSpPr txBox="1">
            <a:spLocks noGrp="1" noChangeArrowheads="1"/>
          </p:cNvSpPr>
          <p:nvPr>
            <p:ph type="body" idx="1"/>
          </p:nvPr>
        </p:nvSpPr>
        <p:spPr>
          <a:xfrm flipV="1">
            <a:off x="228600" y="304800"/>
            <a:ext cx="8610600" cy="76200"/>
          </a:xfrm>
          <a:ln/>
          <a:effectLst>
            <a:outerShdw dist="35921" dir="2700000" algn="ctr" rotWithShape="0">
              <a:srgbClr val="C0C0C0"/>
            </a:outerShdw>
          </a:effectLst>
        </p:spPr>
        <p:txBody>
          <a:bodyPr lIns="91440" tIns="45720" rIns="91440" bIns="45720"/>
          <a:lstStyle/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en-US" sz="2800">
              <a:solidFill>
                <a:srgbClr val="00FF00"/>
              </a:solidFill>
            </a:endParaRPr>
          </a:p>
        </p:txBody>
      </p:sp>
      <p:pic>
        <p:nvPicPr>
          <p:cNvPr id="7172" name="Picture 4" descr="D:\My Documents\AAPrint Material\Karl118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04800"/>
            <a:ext cx="9144000" cy="6257925"/>
          </a:xfrm>
          <a:prstGeom prst="rect">
            <a:avLst/>
          </a:prstGeom>
          <a:noFill/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1981200" y="990600"/>
            <a:ext cx="5181600" cy="366713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Korean Long liner, formerly a Japanese long liner.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SH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DOCUME~1\KARL~1.STA\LOCALS~1\Temp\~AUT0026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9144000" cy="5715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457200" y="609600"/>
            <a:ext cx="5638800" cy="457200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Solomon Island Pole and Line Vessel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DOCUME~1\KARL~1.STA\LOCALS~1\Temp\~AUT0025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9144000" cy="5029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381000" y="838200"/>
            <a:ext cx="4419600" cy="457200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Japanese Pole and Line Vessel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~1\KARL~1.STA\LOCALS~1\Temp\~AUT0003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85800"/>
            <a:ext cx="9144000" cy="5715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381000" y="762000"/>
            <a:ext cx="3124200" cy="457200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Taiwanese Purse Seiner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DOCUME~1\KARL~1.STA\LOCALS~1\Temp\~AUT0005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381000" y="838200"/>
            <a:ext cx="3352800" cy="457200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Taiwanese Purse Seiner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~1\KARL~1.STA\LOCALS~1\Temp\~AUT0006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3400"/>
            <a:ext cx="9144000" cy="5867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457200" y="5562600"/>
            <a:ext cx="8229600" cy="457200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PNG/Taiwanese Purse-Seiner also FSM Arrangement Vessel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~1\KARL~1.STA\LOCALS~1\Temp\~AUT0009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144000" cy="6324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685800" y="381000"/>
            <a:ext cx="2133600" cy="1917700"/>
          </a:xfrm>
          <a:prstGeom prst="rect">
            <a:avLst/>
          </a:prstGeom>
          <a:solidFill>
            <a:schemeClr val="hlink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Spanish</a:t>
            </a:r>
          </a:p>
          <a:p>
            <a:pPr>
              <a:spcBef>
                <a:spcPct val="50000"/>
              </a:spcBef>
            </a:pPr>
            <a:r>
              <a:rPr lang="en-US"/>
              <a:t>Purse-Seiner</a:t>
            </a:r>
          </a:p>
          <a:p>
            <a:pPr>
              <a:spcBef>
                <a:spcPct val="50000"/>
              </a:spcBef>
            </a:pPr>
            <a:r>
              <a:rPr lang="en-US"/>
              <a:t>Registered Guatemala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~1\KARL~1.STA\LOCALS~1\Temp\~AUT001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0"/>
            <a:ext cx="8610600" cy="6172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2057400" y="5867400"/>
            <a:ext cx="5943600" cy="457200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United States Purse-Seiner  US treaty Vessel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~1\KARL~1.STA\LOCALS~1\Temp\~AUT001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"/>
            <a:ext cx="8686800" cy="6553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219200" y="6019800"/>
            <a:ext cx="3124200" cy="457200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Philippine Purse Seiner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DOCUME~1\KARL~1.STA\LOCALS~1\Temp\~AUT003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144000" cy="6324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4267200" y="533400"/>
            <a:ext cx="4038600" cy="457200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Top View of US Purse Seiner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DOCUME~1\KARL~1.STA\LOCALS~1\Temp\~AUT0032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8610600" cy="6019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762000" y="1066800"/>
            <a:ext cx="609600" cy="581025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/>
              <a:t>Net Skiff</a:t>
            </a:r>
            <a:endParaRPr lang="en-US"/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>
            <a:off x="1143000" y="1600200"/>
            <a:ext cx="457200" cy="2667000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6629400" y="5334000"/>
            <a:ext cx="2133600" cy="457200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Speed Boats</a:t>
            </a:r>
          </a:p>
        </p:txBody>
      </p:sp>
      <p:sp>
        <p:nvSpPr>
          <p:cNvPr id="43016" name="Line 8"/>
          <p:cNvSpPr>
            <a:spLocks noChangeShapeType="1"/>
          </p:cNvSpPr>
          <p:nvPr/>
        </p:nvSpPr>
        <p:spPr bwMode="auto">
          <a:xfrm flipH="1" flipV="1">
            <a:off x="7467600" y="4419600"/>
            <a:ext cx="304800" cy="9906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 type="none" w="sm" len="sm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2590800" y="1219200"/>
            <a:ext cx="2057400" cy="457200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Power Block</a:t>
            </a:r>
          </a:p>
        </p:txBody>
      </p:sp>
      <p:sp>
        <p:nvSpPr>
          <p:cNvPr id="43018" name="Line 10"/>
          <p:cNvSpPr>
            <a:spLocks noChangeShapeType="1"/>
          </p:cNvSpPr>
          <p:nvPr/>
        </p:nvSpPr>
        <p:spPr bwMode="auto">
          <a:xfrm flipH="1">
            <a:off x="2971800" y="1600200"/>
            <a:ext cx="4572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457200"/>
          </a:xfrm>
        </p:spPr>
        <p:txBody>
          <a:bodyPr/>
          <a:lstStyle/>
          <a:p>
            <a:endParaRPr lang="en-AU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220" name="Line 4"/>
          <p:cNvSpPr>
            <a:spLocks noChangeShapeType="1"/>
          </p:cNvSpPr>
          <p:nvPr/>
        </p:nvSpPr>
        <p:spPr bwMode="auto">
          <a:xfrm flipV="1">
            <a:off x="1219200" y="5257800"/>
            <a:ext cx="76200" cy="45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9221" name="Picture 5" descr="D:\My Documents\AAPrint Material\Karl66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457200"/>
            <a:ext cx="8534400" cy="6115050"/>
          </a:xfrm>
          <a:prstGeom prst="rect">
            <a:avLst/>
          </a:prstGeom>
          <a:noFill/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3962400" y="990600"/>
            <a:ext cx="2667000" cy="457200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Japanese Long liner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DOCUME~1\KARL~1.STA\LOCALS~1\Temp\~AUT0033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533400"/>
            <a:ext cx="8763000" cy="5791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3429000" y="5410200"/>
            <a:ext cx="2209800" cy="457200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US Purse Seiner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DOCUME~1\KARL~1.STA\LOCALS~1\Temp\~AUT003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04800"/>
            <a:ext cx="8839200" cy="6248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2209800" y="5943600"/>
            <a:ext cx="2362200" cy="457200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US Purse Seiner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DOCUME~1\KARL~1.STA\LOCALS~1\Temp\~AUT0035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3400"/>
            <a:ext cx="9144000" cy="5638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2438400" y="5562600"/>
            <a:ext cx="2286000" cy="457200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US Purse Seiner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DOCUME~1\KARL~1.STA\LOCALS~1\Temp\~AUT0036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144000" cy="6324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5562600" y="457200"/>
            <a:ext cx="3276600" cy="457200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US Treaty Purse Seiner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DOCUME~1\KARL~1.STA\LOCALS~1\Temp\~AUT0037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8763000" cy="6400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3429000" cy="457200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US Treaty Purse Seiner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DOCUME~1\KARL~1.STA\LOCALS~1\Temp\~AUT0038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04800"/>
            <a:ext cx="8839200" cy="6248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1066800" y="457200"/>
            <a:ext cx="3276600" cy="457200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US Treaty Purse Seiner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DOCUME~1\KARL~1.STA\LOCALS~1\Temp\~AUT0039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762000"/>
            <a:ext cx="8839200" cy="5181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381000" y="914400"/>
            <a:ext cx="3276600" cy="457200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Korean Purse Seiner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DOCUME~1\KARL~1.STA\LOCALS~1\Temp\~AUT0045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3400"/>
            <a:ext cx="9144000" cy="5562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5562600" y="762000"/>
            <a:ext cx="3581400" cy="457200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Japanese Research Vessel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DOCUME~1\KARL~1.STA\LOCALS~1\Temp\~AUT0043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57200"/>
            <a:ext cx="8763000" cy="5715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5715000" y="533400"/>
            <a:ext cx="2133600" cy="457200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Fish Carrier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:\DOCUME~1\KARL~1.STA\LOCALS~1\Temp\~AUT0046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990600"/>
            <a:ext cx="8839200" cy="4800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838200" y="1143000"/>
            <a:ext cx="2209800" cy="457200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Whaling Vessel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457200"/>
          </a:xfrm>
        </p:spPr>
        <p:txBody>
          <a:bodyPr/>
          <a:lstStyle/>
          <a:p>
            <a:endParaRPr lang="en-AU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 flipV="1">
            <a:off x="1219200" y="5257800"/>
            <a:ext cx="76200" cy="45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1269" name="Picture 5" descr="D:\My Documents\AAPrint Material\Karl259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550" y="600075"/>
            <a:ext cx="7962900" cy="5657850"/>
          </a:xfrm>
          <a:prstGeom prst="rect">
            <a:avLst/>
          </a:prstGeom>
          <a:noFill/>
        </p:spPr>
      </p:pic>
      <p:sp>
        <p:nvSpPr>
          <p:cNvPr id="11271" name="Line 7"/>
          <p:cNvSpPr>
            <a:spLocks noChangeShapeType="1"/>
          </p:cNvSpPr>
          <p:nvPr/>
        </p:nvSpPr>
        <p:spPr bwMode="auto">
          <a:xfrm>
            <a:off x="4114800" y="2133600"/>
            <a:ext cx="838200" cy="26670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>
            <a:outerShdw dist="35921" dir="2700000" algn="ctr" rotWithShape="0">
              <a:srgbClr val="C0C0C0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3352800" y="1066800"/>
            <a:ext cx="2514600" cy="457200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Korean Long liner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DOCUME~1\KARL~1.STA\LOCALS~1\Temp\~AUT0055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00"/>
            <a:ext cx="8991600" cy="4876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DOCUME~1\KARL~1.STA\LOCALS~1\Temp\~AUT0056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28600"/>
            <a:ext cx="8534400" cy="6248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609600" y="457200"/>
            <a:ext cx="2667000" cy="457200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Thailand Trawler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 animBg="1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457200"/>
          </a:xfrm>
        </p:spPr>
        <p:txBody>
          <a:bodyPr/>
          <a:lstStyle/>
          <a:p>
            <a:r>
              <a:rPr lang="en-US"/>
              <a:t>Korean Long Liner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572000"/>
          </a:xfrm>
        </p:spPr>
        <p:txBody>
          <a:bodyPr/>
          <a:lstStyle/>
          <a:p>
            <a:endParaRPr lang="en-AU"/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 flipV="1">
            <a:off x="1219200" y="5257800"/>
            <a:ext cx="76200" cy="45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3317" name="Picture 5" descr="D:\My Documents\AAPrint Material\Karl148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143000"/>
            <a:ext cx="8534400" cy="5314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 flipV="1">
            <a:off x="685800" y="381000"/>
            <a:ext cx="7772400" cy="76200"/>
          </a:xfrm>
        </p:spPr>
        <p:txBody>
          <a:bodyPr/>
          <a:lstStyle/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 flipH="1">
            <a:off x="2819400" y="2362200"/>
            <a:ext cx="381000" cy="251460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3276600" y="2438400"/>
            <a:ext cx="0" cy="190500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 flipV="1">
            <a:off x="1219200" y="5257800"/>
            <a:ext cx="76200" cy="45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5127" name="Picture 7" descr="D:\My Documents\AAPrint Material\Karl219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4724400" y="381000"/>
            <a:ext cx="2971800" cy="457200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Japanese Long-Liner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~1\KARL~1.STA\LOCALS~1\Temp\~AUT000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90600"/>
            <a:ext cx="9144000" cy="5181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3429000" y="533400"/>
            <a:ext cx="3886200" cy="457200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  Small Japanese Long Liner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~1\KARL~1.STA\LOCALS~1\Temp\~AUT0002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514600" y="304800"/>
            <a:ext cx="3581400" cy="457200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    Taiwanese Long Liner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C:\Templates\Blank Presentation.pot</Template>
  <TotalTime>255</TotalTime>
  <Words>204</Words>
  <Application>Microsoft Office PowerPoint</Application>
  <PresentationFormat>On-screen Show (4:3)</PresentationFormat>
  <Paragraphs>53</Paragraphs>
  <Slides>52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5" baseType="lpstr">
      <vt:lpstr>Times New Roman</vt:lpstr>
      <vt:lpstr>Blank Presentation</vt:lpstr>
      <vt:lpstr>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Korean Long Liner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Forum Fisheries Agency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KARL.STAISCH</dc:creator>
  <cp:lastModifiedBy>Siosifa Fukofuka</cp:lastModifiedBy>
  <cp:revision>29</cp:revision>
  <dcterms:created xsi:type="dcterms:W3CDTF">2002-05-28T03:13:42Z</dcterms:created>
  <dcterms:modified xsi:type="dcterms:W3CDTF">2019-06-20T02:03:32Z</dcterms:modified>
</cp:coreProperties>
</file>